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b877c093-a2f5-44aa-b64c-cb9ac2bc2587/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13" y="0"/>
            <a:ext cx="121595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2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1424" y="595745"/>
            <a:ext cx="5323267" cy="51904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6" name="Google Shape;206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07" name="Google Shape;207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1939" y="4162051"/>
            <a:ext cx="2419873" cy="248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9" name="Google Shape;209;p22"/>
          <p:cNvSpPr txBox="1"/>
          <p:nvPr/>
        </p:nvSpPr>
        <p:spPr>
          <a:xfrm>
            <a:off x="7318541" y="1194606"/>
            <a:ext cx="3689409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/>
          </a:p>
        </p:txBody>
      </p:sp>
      <p:pic>
        <p:nvPicPr>
          <p:cNvPr id="210" name="Google Shape;210;p22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7173379" y="2084925"/>
            <a:ext cx="415699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Kada napišeš opis, nisi završio/završila. Imaš još mnogo posla.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Okreni se prema zidu i pročitaj opis naglas sam/sama sebi tri puta.</a:t>
            </a:r>
            <a:endParaRPr sz="2400" dirty="0"/>
          </a:p>
        </p:txBody>
      </p:sp>
      <p:pic>
        <p:nvPicPr>
          <p:cNvPr id="213" name="Google Shape;213;p22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6110" y="1057611"/>
            <a:ext cx="912690" cy="9014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4" name="Google Shape;214;p22"/>
          <p:cNvSpPr txBox="1"/>
          <p:nvPr/>
        </p:nvSpPr>
        <p:spPr>
          <a:xfrm>
            <a:off x="1197563" y="1299778"/>
            <a:ext cx="6516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2103403" y="959032"/>
            <a:ext cx="411051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Prvi put pregledavaj imaju li sve riječi, izrazi i rečenice određeni smisao i točno značenje.</a:t>
            </a:r>
            <a:endParaRPr sz="2400" dirty="0"/>
          </a:p>
        </p:txBody>
      </p:sp>
      <p:pic>
        <p:nvPicPr>
          <p:cNvPr id="216" name="Google Shape;216;p22" descr="Orange Circle Logo - Free image on Pixabay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9393" y="2550691"/>
            <a:ext cx="1009407" cy="9862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7" name="Google Shape;217;p22"/>
          <p:cNvSpPr txBox="1"/>
          <p:nvPr/>
        </p:nvSpPr>
        <p:spPr>
          <a:xfrm>
            <a:off x="1197563" y="2851189"/>
            <a:ext cx="5276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/>
          </a:p>
        </p:txBody>
      </p:sp>
      <p:pic>
        <p:nvPicPr>
          <p:cNvPr id="218" name="Google Shape;218;p22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6100" y="3956761"/>
            <a:ext cx="1042700" cy="102982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9" name="Google Shape;219;p22"/>
          <p:cNvSpPr txBox="1"/>
          <p:nvPr/>
        </p:nvSpPr>
        <p:spPr>
          <a:xfrm>
            <a:off x="1141969" y="4271619"/>
            <a:ext cx="5276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2020641" y="2411958"/>
            <a:ext cx="400143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Drugi put pregledavaj jesi li sve riječi napisao/napisala gramatički i pravopisno točno.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Ispravi pogreške.</a:t>
            </a:r>
            <a:endParaRPr sz="2400" dirty="0"/>
          </a:p>
        </p:txBody>
      </p:sp>
      <p:sp>
        <p:nvSpPr>
          <p:cNvPr id="221" name="Google Shape;221;p22"/>
          <p:cNvSpPr txBox="1"/>
          <p:nvPr/>
        </p:nvSpPr>
        <p:spPr>
          <a:xfrm>
            <a:off x="2038148" y="4076815"/>
            <a:ext cx="38394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Treći put opis čitaj izražajno, onako kako ćeš ga pročitati učenicima u razrednome odjelu.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3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2369" y="879492"/>
            <a:ext cx="4878539" cy="49980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27" name="Google Shape;227;p23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28" name="Google Shape;228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181" y="-2626179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0" name="Google Shape;230;p23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3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8157803" y="1463101"/>
            <a:ext cx="2396065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 VIŠE</a:t>
            </a:r>
            <a:endParaRPr/>
          </a:p>
        </p:txBody>
      </p:sp>
      <p:sp>
        <p:nvSpPr>
          <p:cNvPr id="233" name="Google Shape;233;p23"/>
          <p:cNvSpPr txBox="1"/>
          <p:nvPr/>
        </p:nvSpPr>
        <p:spPr>
          <a:xfrm>
            <a:off x="7890813" y="2185853"/>
            <a:ext cx="29310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OBLICI IZRAŽAVANJA I TIPOVI TEKSTA</a:t>
            </a:r>
            <a:endParaRPr sz="2400" dirty="0"/>
          </a:p>
        </p:txBody>
      </p:sp>
      <p:sp>
        <p:nvSpPr>
          <p:cNvPr id="234" name="Google Shape;234;p23"/>
          <p:cNvSpPr txBox="1"/>
          <p:nvPr/>
        </p:nvSpPr>
        <p:spPr>
          <a:xfrm>
            <a:off x="7509164" y="3077064"/>
            <a:ext cx="390067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OPISIVANJE</a:t>
            </a:r>
            <a:r>
              <a:rPr lang="hr-HR" sz="24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opis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PRIPOVIJEDANJE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pripovjedni tekst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RASPRAVLJANJE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rasprava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 txBox="1"/>
          <p:nvPr/>
        </p:nvSpPr>
        <p:spPr>
          <a:xfrm>
            <a:off x="1865924" y="625497"/>
            <a:ext cx="49417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vrste izražavanja. Koje izražavanje najčešće upotrebljavaš?</a:t>
            </a:r>
            <a:endParaRPr sz="2400" dirty="0"/>
          </a:p>
        </p:txBody>
      </p:sp>
      <p:pic>
        <p:nvPicPr>
          <p:cNvPr id="236" name="Google Shape;236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0137" y="1544631"/>
            <a:ext cx="6148922" cy="433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89284">
            <a:off x="5494433" y="3870101"/>
            <a:ext cx="2680857" cy="2012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2975" y="307406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51442" y="4401196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44110" y="-2629481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8124094" y="1473944"/>
            <a:ext cx="257764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7897428" y="2085330"/>
            <a:ext cx="33080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POGODI TKO SAM…</a:t>
            </a:r>
            <a:endParaRPr sz="2400" dirty="0"/>
          </a:p>
        </p:txBody>
      </p:sp>
      <p:sp>
        <p:nvSpPr>
          <p:cNvPr id="249" name="Google Shape;249;p24"/>
          <p:cNvSpPr txBox="1"/>
          <p:nvPr/>
        </p:nvSpPr>
        <p:spPr>
          <a:xfrm>
            <a:off x="7222573" y="2570656"/>
            <a:ext cx="4229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Prema opisu treba pogoditi tko je predmet opisivanja.</a:t>
            </a:r>
            <a:endParaRPr sz="2400" dirty="0"/>
          </a:p>
        </p:txBody>
      </p:sp>
      <p:sp>
        <p:nvSpPr>
          <p:cNvPr id="251" name="Google Shape;251;p24"/>
          <p:cNvSpPr txBox="1"/>
          <p:nvPr/>
        </p:nvSpPr>
        <p:spPr>
          <a:xfrm>
            <a:off x="600879" y="2608582"/>
            <a:ext cx="543943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opis svog prijatelja/prijateljice. Nemoj imenovati. Opisuj redoslijedom: općenit izgled, glava, ruke, noge, odjeća, obuća, osobine i tvoj odnos prema osobi.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 pročitaj naglas, a prijatelji iz razreda trebaju pogoditi koga si opisao/opisala.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4"/>
          <p:cNvSpPr txBox="1"/>
          <p:nvPr/>
        </p:nvSpPr>
        <p:spPr>
          <a:xfrm>
            <a:off x="677217" y="1944444"/>
            <a:ext cx="21246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OPIS OSOBE</a:t>
            </a:r>
            <a:endParaRPr/>
          </a:p>
        </p:txBody>
      </p:sp>
      <p:pic>
        <p:nvPicPr>
          <p:cNvPr id="253" name="Google Shape;253;p24" descr="Cute Frame Kids Cartoon Drawing Free Download Png Hd - Cartoon Kids Png  Frames, Transparent Png - kind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050" y="952447"/>
            <a:ext cx="2973104" cy="221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 descr="School Magic Shows – Amazing School Magic Shows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723887" y="134055"/>
            <a:ext cx="1859693" cy="2333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6329" y="651267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0" name="Google Shape;260;p2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0131" y="3699251"/>
            <a:ext cx="3029221" cy="310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5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63" name="Google Shape;263;p25"/>
          <p:cNvSpPr txBox="1"/>
          <p:nvPr/>
        </p:nvSpPr>
        <p:spPr>
          <a:xfrm>
            <a:off x="8279673" y="1748435"/>
            <a:ext cx="17931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264" name="Google Shape;264;p25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5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2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623293" y="2560050"/>
            <a:ext cx="3045698" cy="1073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544739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70976" y="3964290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721343" y="1124182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1" name="Google Shape;271;p25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699551" y="2591002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72" name="Google Shape;272;p25"/>
          <p:cNvSpPr txBox="1"/>
          <p:nvPr/>
        </p:nvSpPr>
        <p:spPr>
          <a:xfrm>
            <a:off x="1788943" y="1148050"/>
            <a:ext cx="189474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opis priloženih fotografija izrađujući plan opisa.</a:t>
            </a:r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1840393" y="2435133"/>
            <a:ext cx="137129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Poslušaj audiosažetak i opiši kakav treba biti tijek opisivanja.</a:t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1827392" y="3873170"/>
            <a:ext cx="173188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Preuzmi sažetak nastavne jedinice i posloži tijek opisivanja.</a:t>
            </a:r>
            <a:endParaRPr/>
          </a:p>
        </p:txBody>
      </p:sp>
      <p:sp>
        <p:nvSpPr>
          <p:cNvPr id="275" name="Google Shape;275;p25"/>
          <p:cNvSpPr txBox="1"/>
          <p:nvPr/>
        </p:nvSpPr>
        <p:spPr>
          <a:xfrm>
            <a:off x="4951708" y="1162870"/>
            <a:ext cx="16461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opisivanje s pomoću listića za ponavljanje.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4898790" y="2541940"/>
            <a:ext cx="211621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Samovrednuj svoje poznavanje opisa i opisivanja izlaznim karticom.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59104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40799" y="1170104"/>
            <a:ext cx="3814652" cy="376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e-sfera.hr ‐ platforma udžbenika Školske knjige"/>
          <p:cNvPicPr preferRelativeResize="0"/>
          <p:nvPr/>
        </p:nvPicPr>
        <p:blipFill rotWithShape="1">
          <a:blip r:embed="rId6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l="34399" t="14744" r="34447" b="10000"/>
          <a:stretch/>
        </p:blipFill>
        <p:spPr>
          <a:xfrm rot="-375463">
            <a:off x="571206" y="2878997"/>
            <a:ext cx="2405890" cy="326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33711" y="1564099"/>
            <a:ext cx="3547653" cy="45840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8296252" y="1926617"/>
            <a:ext cx="31073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800" b="0" i="0" u="none" strike="noStrike" cap="none">
                <a:solidFill>
                  <a:srgbClr val="FC8B37"/>
                </a:solidFill>
                <a:latin typeface="Impact"/>
                <a:ea typeface="Impact"/>
                <a:cs typeface="Impact"/>
                <a:sym typeface="Impact"/>
              </a:rPr>
              <a:t>Opisivanje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323" y="1035698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l="14204" t="54643" r="73268"/>
          <a:stretch/>
        </p:blipFill>
        <p:spPr>
          <a:xfrm rot="5400000">
            <a:off x="2626181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6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57139" y="2218152"/>
            <a:ext cx="2461007" cy="252560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8105817" y="1556026"/>
            <a:ext cx="1750892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8">
            <a:alphaModFix/>
          </a:blip>
          <a:srcRect r="1310" b="624"/>
          <a:stretch/>
        </p:blipFill>
        <p:spPr>
          <a:xfrm rot="-154243">
            <a:off x="1043400" y="649002"/>
            <a:ext cx="4115179" cy="566390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606431" y="2321933"/>
            <a:ext cx="355462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Prisjeti se koga ili što si opisivao u prijašnjim razredima.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Poveži opis sa slikom.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 opisivanju slikaš riječima.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5352" y="4584215"/>
            <a:ext cx="1982762" cy="2034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16"/>
          <p:cNvSpPr txBox="1"/>
          <p:nvPr/>
        </p:nvSpPr>
        <p:spPr>
          <a:xfrm>
            <a:off x="7500116" y="1661329"/>
            <a:ext cx="2255236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8">
            <a:alphaModFix/>
          </a:blip>
          <a:srcRect l="6522"/>
          <a:stretch/>
        </p:blipFill>
        <p:spPr>
          <a:xfrm>
            <a:off x="452684" y="923387"/>
            <a:ext cx="5770341" cy="485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6"/>
          <p:cNvSpPr txBox="1"/>
          <p:nvPr/>
        </p:nvSpPr>
        <p:spPr>
          <a:xfrm>
            <a:off x="6927769" y="2518116"/>
            <a:ext cx="333285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Odaberi jednu osobu, predmet ili prostor koji vidiš na fotografijama i opiši ga što detaljnije.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2037" y="569267"/>
            <a:ext cx="5837578" cy="55960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4039" y="4386013"/>
            <a:ext cx="2254479" cy="231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8" name="Google Shape;128;p17"/>
          <p:cNvSpPr txBox="1"/>
          <p:nvPr/>
        </p:nvSpPr>
        <p:spPr>
          <a:xfrm>
            <a:off x="8670450" y="907581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234" y="1813728"/>
            <a:ext cx="4920511" cy="31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1142738" y="702732"/>
            <a:ext cx="59565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Opiši usmeno Pipi Dugu Čarapu prema fotografiji koju vidiš.</a:t>
            </a:r>
            <a:endParaRPr sz="2400" dirty="0"/>
          </a:p>
        </p:txBody>
      </p:sp>
      <p:sp>
        <p:nvSpPr>
          <p:cNvPr id="132" name="Google Shape;132;p17"/>
          <p:cNvSpPr txBox="1"/>
          <p:nvPr/>
        </p:nvSpPr>
        <p:spPr>
          <a:xfrm>
            <a:off x="6657488" y="2217140"/>
            <a:ext cx="41907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Opisati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znači riječima predočiti ono što smo zapazili, vidjeli, promatrali, zamislili ili na bilo koji način osjetili.</a:t>
            </a:r>
            <a:endParaRPr sz="2400" dirty="0"/>
          </a:p>
        </p:txBody>
      </p:sp>
      <p:sp>
        <p:nvSpPr>
          <p:cNvPr id="133" name="Google Shape;133;p17"/>
          <p:cNvSpPr txBox="1"/>
          <p:nvPr/>
        </p:nvSpPr>
        <p:spPr>
          <a:xfrm>
            <a:off x="7444588" y="1813728"/>
            <a:ext cx="30270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ŠTO ZNAČI OPISATI?</a:t>
            </a:r>
            <a:endParaRPr sz="24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6739646" y="3719852"/>
            <a:ext cx="46202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Opisivati možemo 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osobu, </a:t>
            </a:r>
            <a:r>
              <a:rPr lang="hr-HR" sz="2400" dirty="0" smtClean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predmet, </a:t>
            </a:r>
            <a:r>
              <a:rPr lang="hr-HR" sz="2400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prostor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zatvoreni (unutarnji)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otvoreni (vanjski).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8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396" y="389453"/>
            <a:ext cx="5060885" cy="49984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41" name="Google Shape;14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53451" y="4239365"/>
            <a:ext cx="2277293" cy="23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8228772" y="989819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2118942" y="500436"/>
            <a:ext cx="49584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Pročitaj opis koji je ispod fotografije.</a:t>
            </a:r>
            <a:endParaRPr sz="2400" dirty="0"/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0829" y="1011529"/>
            <a:ext cx="4122953" cy="2319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/>
          <p:nvPr/>
        </p:nvSpPr>
        <p:spPr>
          <a:xfrm>
            <a:off x="436501" y="3468908"/>
            <a:ext cx="63672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Pipi Duga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Čarapa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Kosa joj je bila boje mrkve, spletena u dvije čvrste pletenice što su stršale posve ravno. Nos joj je sličio krumpiru i bio pun </a:t>
            </a:r>
            <a:r>
              <a:rPr lang="hr-HR" sz="24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puncat</a:t>
            </a:r>
            <a:r>
              <a:rPr lang="hr-HR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pjega od sunca. Ispod nosa našla su se velika, široka usta sa zdravim, bijelim zubima.</a:t>
            </a:r>
            <a:endParaRPr sz="2400" dirty="0"/>
          </a:p>
        </p:txBody>
      </p:sp>
      <p:sp>
        <p:nvSpPr>
          <p:cNvPr id="149" name="Google Shape;149;p18"/>
          <p:cNvSpPr txBox="1"/>
          <p:nvPr/>
        </p:nvSpPr>
        <p:spPr>
          <a:xfrm>
            <a:off x="8228772" y="1856159"/>
            <a:ext cx="18153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OPISIVANJE</a:t>
            </a:r>
            <a:endParaRPr sz="2400" dirty="0"/>
          </a:p>
        </p:txBody>
      </p:sp>
      <p:sp>
        <p:nvSpPr>
          <p:cNvPr id="150" name="Google Shape;150;p18"/>
          <p:cNvSpPr txBox="1"/>
          <p:nvPr/>
        </p:nvSpPr>
        <p:spPr>
          <a:xfrm>
            <a:off x="7251303" y="2467367"/>
            <a:ext cx="401799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Usmeno ili pisano iznošenje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obilježja,</a:t>
            </a:r>
            <a:r>
              <a:rPr lang="hr-HR" sz="2400" dirty="0">
                <a:ea typeface="Calibri"/>
              </a:rPr>
              <a:t>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svojstava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osobina promatranoga predmeta, osobe, pojave ili prostora.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9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8836" y="544023"/>
            <a:ext cx="5141164" cy="507769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66513" y="4486426"/>
            <a:ext cx="2211887" cy="226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8177237" y="1474827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7082955" y="2347841"/>
            <a:ext cx="37716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OBJEKTIVAN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SUBJEKTIVAN</a:t>
            </a: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 OPIS</a:t>
            </a:r>
            <a:endParaRPr sz="2400" dirty="0"/>
          </a:p>
        </p:txBody>
      </p:sp>
      <p:sp>
        <p:nvSpPr>
          <p:cNvPr id="163" name="Google Shape;163;p19"/>
          <p:cNvSpPr txBox="1"/>
          <p:nvPr/>
        </p:nvSpPr>
        <p:spPr>
          <a:xfrm>
            <a:off x="2093949" y="553369"/>
            <a:ext cx="49890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znači objektivno, a što subjektivno?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</a:t>
            </a:r>
            <a:endParaRPr sz="2400" dirty="0"/>
          </a:p>
        </p:txBody>
      </p:sp>
      <p:sp>
        <p:nvSpPr>
          <p:cNvPr id="164" name="Google Shape;164;p19"/>
          <p:cNvSpPr txBox="1"/>
          <p:nvPr/>
        </p:nvSpPr>
        <p:spPr>
          <a:xfrm>
            <a:off x="566619" y="1614569"/>
            <a:ext cx="5312567" cy="77474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Njena je kosa  duga 20 cm i pada joj na ramena.</a:t>
            </a:r>
            <a:endParaRPr sz="2400" dirty="0"/>
          </a:p>
        </p:txBody>
      </p:sp>
      <p:sp>
        <p:nvSpPr>
          <p:cNvPr id="165" name="Google Shape;165;p19"/>
          <p:cNvSpPr txBox="1"/>
          <p:nvPr/>
        </p:nvSpPr>
        <p:spPr>
          <a:xfrm>
            <a:off x="629742" y="3683962"/>
            <a:ext cx="5249444" cy="8024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Njena kosa spušta se poput crvenih slapova i budi radost u meni.</a:t>
            </a:r>
            <a:endParaRPr sz="2400" dirty="0"/>
          </a:p>
        </p:txBody>
      </p:sp>
      <p:sp>
        <p:nvSpPr>
          <p:cNvPr id="166" name="Google Shape;166;p19"/>
          <p:cNvSpPr txBox="1"/>
          <p:nvPr/>
        </p:nvSpPr>
        <p:spPr>
          <a:xfrm>
            <a:off x="566619" y="2538073"/>
            <a:ext cx="54086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OBJEKTIVNO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navodi točne pojedinosti, ne iznosi osjećaje.</a:t>
            </a:r>
            <a:endParaRPr sz="2400" dirty="0"/>
          </a:p>
        </p:txBody>
      </p:sp>
      <p:sp>
        <p:nvSpPr>
          <p:cNvPr id="167" name="Google Shape;167;p19"/>
          <p:cNvSpPr txBox="1"/>
          <p:nvPr/>
        </p:nvSpPr>
        <p:spPr>
          <a:xfrm>
            <a:off x="566619" y="4735981"/>
            <a:ext cx="54667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SUBJEKTIVNO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slikovit opis, iznosimo svoje osjećaje, misli i asocijacije.</a:t>
            </a:r>
            <a:endParaRPr sz="2400" dirty="0"/>
          </a:p>
        </p:txBody>
      </p:sp>
      <p:sp>
        <p:nvSpPr>
          <p:cNvPr id="168" name="Google Shape;168;p19"/>
          <p:cNvSpPr txBox="1"/>
          <p:nvPr/>
        </p:nvSpPr>
        <p:spPr>
          <a:xfrm>
            <a:off x="7257329" y="3339450"/>
            <a:ext cx="35151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 može biti objektivan i subjektivan, ovisno o namjeri s kojom pišemo.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 descr="Orange Circle Logo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7506" y="611411"/>
            <a:ext cx="4730833" cy="49236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5" name="Google Shape;17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/>
          <p:cNvPicPr preferRelativeResize="0"/>
          <p:nvPr/>
        </p:nvPicPr>
        <p:blipFill rotWithShape="1">
          <a:blip r:embed="rId6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7" name="Google Shape;177;p20"/>
          <p:cNvPicPr preferRelativeResize="0"/>
          <p:nvPr/>
        </p:nvPicPr>
        <p:blipFill rotWithShape="1">
          <a:blip r:embed="rId7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 txBox="1"/>
          <p:nvPr/>
        </p:nvSpPr>
        <p:spPr>
          <a:xfrm>
            <a:off x="8067793" y="1132671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0" name="Google Shape;180;p20"/>
          <p:cNvSpPr txBox="1"/>
          <p:nvPr/>
        </p:nvSpPr>
        <p:spPr>
          <a:xfrm>
            <a:off x="7378893" y="1938110"/>
            <a:ext cx="37499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REDOSLIJED OPISIVANJA</a:t>
            </a:r>
            <a:endParaRPr sz="2400" dirty="0"/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725412">
            <a:off x="4363070" y="3435655"/>
            <a:ext cx="2512699" cy="188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7436723" y="2431401"/>
            <a:ext cx="331986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 pišemo određenim redoslijedom: od općega prema pojedinačnome, odozgo prema dolje, slijeva nadesno ili obratno.</a:t>
            </a:r>
            <a:endParaRPr sz="2400" dirty="0"/>
          </a:p>
        </p:txBody>
      </p:sp>
      <p:sp>
        <p:nvSpPr>
          <p:cNvPr id="183" name="Google Shape;183;p20"/>
          <p:cNvSpPr txBox="1"/>
          <p:nvPr/>
        </p:nvSpPr>
        <p:spPr>
          <a:xfrm>
            <a:off x="2910323" y="1836995"/>
            <a:ext cx="250680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vanjski izgled: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kosa, nos, </a:t>
            </a:r>
            <a:r>
              <a:rPr lang="hr-HR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pjegice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usta, zubi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odjeća: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haljina, čarape, cipele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Noto Sans Symbols"/>
              <a:buChar char="✔"/>
            </a:pPr>
            <a:r>
              <a:rPr lang="hr-HR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osobine: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neobična, snažna</a:t>
            </a:r>
            <a:endParaRPr sz="2400" dirty="0"/>
          </a:p>
        </p:txBody>
      </p:sp>
      <p:sp>
        <p:nvSpPr>
          <p:cNvPr id="184" name="Google Shape;184;p20"/>
          <p:cNvSpPr txBox="1"/>
          <p:nvPr/>
        </p:nvSpPr>
        <p:spPr>
          <a:xfrm>
            <a:off x="2233614" y="501177"/>
            <a:ext cx="43338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plan opisa Pipi Duge Čarape.</a:t>
            </a:r>
            <a:endParaRPr sz="2400" dirty="0"/>
          </a:p>
        </p:txBody>
      </p:sp>
      <p:pic>
        <p:nvPicPr>
          <p:cNvPr id="185" name="Google Shape;185;p20" descr="Fifi Brindacier | Pippi calzaslargas, Dibujos animados, Dibujos"/>
          <p:cNvPicPr preferRelativeResize="0"/>
          <p:nvPr/>
        </p:nvPicPr>
        <p:blipFill rotWithShape="1">
          <a:blip r:embed="rId9">
            <a:alphaModFix/>
          </a:blip>
          <a:srcRect l="22016" t="4564" r="18901" b="6849"/>
          <a:stretch/>
        </p:blipFill>
        <p:spPr>
          <a:xfrm>
            <a:off x="890727" y="1249909"/>
            <a:ext cx="2127831" cy="446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t="10409"/>
          <a:stretch/>
        </p:blipFill>
        <p:spPr>
          <a:xfrm>
            <a:off x="307712" y="1753286"/>
            <a:ext cx="7040233" cy="39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6377" y="617832"/>
            <a:ext cx="4659880" cy="46023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1" name="Google Shape;191;p21"/>
          <p:cNvPicPr preferRelativeResize="0"/>
          <p:nvPr/>
        </p:nvPicPr>
        <p:blipFill rotWithShape="1">
          <a:blip r:embed="rId5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2" name="Google Shape;192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2639" y="4584647"/>
            <a:ext cx="2163041" cy="221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 rotWithShape="1">
          <a:blip r:embed="rId7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4" name="Google Shape;194;p21"/>
          <p:cNvPicPr preferRelativeResize="0"/>
          <p:nvPr/>
        </p:nvPicPr>
        <p:blipFill rotWithShape="1">
          <a:blip r:embed="rId8">
            <a:alphaModFix/>
          </a:blip>
          <a:srcRect r="24682"/>
          <a:stretch/>
        </p:blipFill>
        <p:spPr>
          <a:xfrm>
            <a:off x="-130843" y="-1"/>
            <a:ext cx="1141960" cy="77890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/>
          <p:nvPr/>
        </p:nvSpPr>
        <p:spPr>
          <a:xfrm>
            <a:off x="4404946" y="1032397"/>
            <a:ext cx="1635369" cy="5473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8455711" y="1522620"/>
            <a:ext cx="1801211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8353793" y="2355073"/>
            <a:ext cx="2549734" cy="4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C8B37"/>
                </a:solidFill>
                <a:latin typeface="Calibri"/>
                <a:ea typeface="Calibri"/>
                <a:cs typeface="Calibri"/>
                <a:sym typeface="Calibri"/>
              </a:rPr>
              <a:t>TIJEK OPISIVANJA</a:t>
            </a:r>
            <a:endParaRPr sz="2400" dirty="0"/>
          </a:p>
        </p:txBody>
      </p:sp>
      <p:sp>
        <p:nvSpPr>
          <p:cNvPr id="198" name="Google Shape;198;p21"/>
          <p:cNvSpPr txBox="1"/>
          <p:nvPr/>
        </p:nvSpPr>
        <p:spPr>
          <a:xfrm>
            <a:off x="8075524" y="2827310"/>
            <a:ext cx="31062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Opisivanje ima svoj tijek: promatranje, stvaranje plana opisa i opisivanje.</a:t>
            </a:r>
            <a:endParaRPr sz="2400" dirty="0"/>
          </a:p>
        </p:txBody>
      </p:sp>
      <p:sp>
        <p:nvSpPr>
          <p:cNvPr id="200" name="Google Shape;200;p21"/>
          <p:cNvSpPr txBox="1"/>
          <p:nvPr/>
        </p:nvSpPr>
        <p:spPr>
          <a:xfrm>
            <a:off x="2043953" y="1063636"/>
            <a:ext cx="424488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tijek opisivanja.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535</Words>
  <Application>Microsoft Office PowerPoint</Application>
  <PresentationFormat>Široki zaslon</PresentationFormat>
  <Paragraphs>72</Paragraphs>
  <Slides>14</Slides>
  <Notes>14</Notes>
  <HiddenSlides>1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Impact</vt:lpstr>
      <vt:lpstr>Noto Sans Symbols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4</cp:revision>
  <dcterms:modified xsi:type="dcterms:W3CDTF">2020-09-09T19:45:25Z</dcterms:modified>
</cp:coreProperties>
</file>